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4" r:id="rId3"/>
    <p:sldId id="256" r:id="rId4"/>
    <p:sldId id="257" r:id="rId5"/>
    <p:sldId id="258" r:id="rId6"/>
    <p:sldId id="259" r:id="rId7"/>
    <p:sldId id="260" r:id="rId8"/>
    <p:sldId id="261" r:id="rId10"/>
    <p:sldId id="262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rest Gump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9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4.png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6.png"/><Relationship Id="rId3" Type="http://schemas.openxmlformats.org/officeDocument/2006/relationships/tags" Target="../tags/tag67.xml"/><Relationship Id="rId2" Type="http://schemas.openxmlformats.org/officeDocument/2006/relationships/image" Target="../media/image5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7.png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8.png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6.xml"/><Relationship Id="rId6" Type="http://schemas.openxmlformats.org/officeDocument/2006/relationships/image" Target="../media/image11.png"/><Relationship Id="rId5" Type="http://schemas.openxmlformats.org/officeDocument/2006/relationships/tags" Target="../tags/tag75.xml"/><Relationship Id="rId4" Type="http://schemas.openxmlformats.org/officeDocument/2006/relationships/image" Target="../media/image10.png"/><Relationship Id="rId3" Type="http://schemas.openxmlformats.org/officeDocument/2006/relationships/tags" Target="../tags/tag74.xml"/><Relationship Id="rId2" Type="http://schemas.openxmlformats.org/officeDocument/2006/relationships/image" Target="../media/image9.png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12.png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8010"/>
          <a:stretch>
            <a:fillRect/>
          </a:stretch>
        </p:blipFill>
        <p:spPr>
          <a:xfrm>
            <a:off x="0" y="814705"/>
            <a:ext cx="11690350" cy="3566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45" y="2181225"/>
            <a:ext cx="8537575" cy="4676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1144968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①按以下路径跳转至登录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界面：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学校官网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学校概况【计划财务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处】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学费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查询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5290" y="194310"/>
            <a:ext cx="1144968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①登录：请点击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【证件号】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输入身份证号、姓名、验证码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90" y="741680"/>
            <a:ext cx="10713720" cy="56940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5290" y="318135"/>
            <a:ext cx="1018476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②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缴费：若存在欠费则登录后页面会显示欠费信息，请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点击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右上方导航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栏【学费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缴费】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4520" y="823595"/>
            <a:ext cx="9620250" cy="52101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290" y="266700"/>
            <a:ext cx="1018476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②缴费：请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点击页面中的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【下一步】，直至支付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界面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4510" y="730250"/>
            <a:ext cx="9991725" cy="2733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4510" y="3463925"/>
            <a:ext cx="9848850" cy="3124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290" y="266700"/>
            <a:ext cx="1018476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②缴费：请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点击页面中的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【下一步】，直至支付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界面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90" y="1132205"/>
            <a:ext cx="9810750" cy="3124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290" y="266700"/>
            <a:ext cx="1018476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③支付：目前支持支付宝、微信，若支付失败则回到缴费步骤重新发起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支付。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90" y="802005"/>
            <a:ext cx="10648950" cy="5095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290" y="92710"/>
            <a:ext cx="1018476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④下载发票：</a:t>
            </a:r>
            <a:b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</a:b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支付成功后点【交易查询】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【银行交易记录】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【明细及票据】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【票据申请及查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询】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90" y="863600"/>
            <a:ext cx="10344150" cy="3819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290" y="2082800"/>
            <a:ext cx="10248900" cy="3390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0555" y="4521835"/>
            <a:ext cx="9753600" cy="18859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3950" y="457200"/>
            <a:ext cx="9944100" cy="5943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commondata" val="eyJoZGlkIjoiMjEzNGI0OWEzZDU3ZjFkMGI3NmEzNjEzYjgzNzU2Mm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WPS 演示</Application>
  <PresentationFormat>宽屏</PresentationFormat>
  <Paragraphs>15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 </cp:lastModifiedBy>
  <cp:revision>164</cp:revision>
  <dcterms:created xsi:type="dcterms:W3CDTF">2019-06-19T02:08:00Z</dcterms:created>
  <dcterms:modified xsi:type="dcterms:W3CDTF">2024-03-25T02:22:52Z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35530858989F4F7CBCC68D78E2D1CD6F_13</vt:lpwstr>
  </property>
</Properties>
</file>